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1" r:id="rId4"/>
    <p:sldId id="262" r:id="rId5"/>
    <p:sldId id="263" r:id="rId6"/>
    <p:sldId id="274" r:id="rId7"/>
    <p:sldId id="264" r:id="rId8"/>
    <p:sldId id="275" r:id="rId9"/>
    <p:sldId id="271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17" d="100"/>
          <a:sy n="117" d="100"/>
        </p:scale>
        <p:origin x="-27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61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73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47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91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508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492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91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43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4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70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8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2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44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9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96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5C2CA-8D0D-46D7-942E-6252CC4B12ED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F2CB0-99B2-4839-9076-2E1D0F5CD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8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926014"/>
            <a:ext cx="9663339" cy="1351822"/>
          </a:xfrm>
        </p:spPr>
        <p:txBody>
          <a:bodyPr/>
          <a:lstStyle/>
          <a:p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</a:t>
            </a:r>
            <a:b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имени Героя Советского Союза </a:t>
            </a:r>
            <a:r>
              <a:rPr lang="ru-RU" sz="2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П.И.Викулова</a:t>
            </a: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Сызрань Самарской области</a:t>
            </a:r>
            <a:endParaRPr lang="ru-RU" sz="2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293" y="2792187"/>
            <a:ext cx="6847600" cy="2322920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200" b="1" dirty="0">
                <a:solidFill>
                  <a:srgbClr val="B32C1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 о приготовлении </a:t>
            </a:r>
            <a:br>
              <a:rPr lang="ru-RU" sz="3200" b="1" dirty="0">
                <a:solidFill>
                  <a:srgbClr val="B32C1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B32C1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поварами школьной столовой </a:t>
            </a:r>
            <a:br>
              <a:rPr lang="ru-RU" sz="3200" b="1" dirty="0">
                <a:solidFill>
                  <a:srgbClr val="B32C1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B32C1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горячего </a:t>
            </a:r>
            <a:r>
              <a:rPr lang="ru-RU" sz="3200" b="1" dirty="0" smtClean="0">
                <a:solidFill>
                  <a:srgbClr val="B32C1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завтрака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sz="3200" b="1" dirty="0">
              <a:solidFill>
                <a:srgbClr val="B32C1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2400" b="1" dirty="0" smtClean="0">
                <a:solidFill>
                  <a:srgbClr val="B32C1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 год</a:t>
            </a:r>
            <a:endParaRPr lang="ru-RU" sz="2400" b="1" dirty="0">
              <a:solidFill>
                <a:srgbClr val="B32C1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Поваренок для детского с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27" y="3002643"/>
            <a:ext cx="350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321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Приятного аппетита!</a:t>
            </a:r>
            <a:endParaRPr lang="ru-RU" sz="44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08" y="1648731"/>
            <a:ext cx="5021035" cy="476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2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Меню завтрака</a:t>
            </a:r>
            <a:endParaRPr lang="ru-RU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64420"/>
              </p:ext>
            </p:extLst>
          </p:nvPr>
        </p:nvGraphicFramePr>
        <p:xfrm>
          <a:off x="1363435" y="1432078"/>
          <a:ext cx="6994275" cy="3730320"/>
        </p:xfrm>
        <a:graphic>
          <a:graphicData uri="http://schemas.openxmlformats.org/drawingml/2006/table">
            <a:tbl>
              <a:tblPr firstRow="1" firstCol="1" bandRow="1"/>
              <a:tblGrid>
                <a:gridCol w="605815"/>
                <a:gridCol w="616046"/>
                <a:gridCol w="819202"/>
                <a:gridCol w="818471"/>
                <a:gridCol w="3013728"/>
                <a:gridCol w="1121013"/>
              </a:tblGrid>
              <a:tr h="31086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Пищевая ценность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блюда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Выход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Углеводы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ККлл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1,72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Икра кабачковая (порционно)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11,648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8,585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2,097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119,992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Стейк (Шницель) из курицы с соусом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5,365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4,265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37,247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203,79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Макаронные изделия отварные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1,924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44,243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176,44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Компот из кураги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9,94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Хлеб пшеничный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1,102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6,416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Хлеб ржаной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21,559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15,01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101,763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607,822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36750" y="2840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0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0145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Приготовление макаронных изделий, стейка (шницель) из курицы с соусом и компота из кураги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7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235" y="376465"/>
            <a:ext cx="3854528" cy="1278466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шаг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2707" y="1583872"/>
            <a:ext cx="4084641" cy="182063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макаронные изделия, соль и растительное масло.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85" y="357737"/>
            <a:ext cx="4171950" cy="312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1822" r="46424" b="3520"/>
          <a:stretch/>
        </p:blipFill>
        <p:spPr bwMode="auto">
          <a:xfrm rot="5400000">
            <a:off x="3888610" y="389480"/>
            <a:ext cx="2865665" cy="927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06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334" y="542774"/>
            <a:ext cx="3854528" cy="40428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2-й шаг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0438" y="1240970"/>
            <a:ext cx="2718706" cy="509451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Наливаем воду, доводим до кипения. Добавляем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соль, макаронные изделия, размешиваем.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Доводим до готовности.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68" y="166689"/>
            <a:ext cx="3591343" cy="45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254" y="2430576"/>
            <a:ext cx="4400240" cy="429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22043" b="27997"/>
          <a:stretch/>
        </p:blipFill>
        <p:spPr bwMode="auto">
          <a:xfrm>
            <a:off x="3046637" y="3270050"/>
            <a:ext cx="3677425" cy="32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337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9" y="138793"/>
            <a:ext cx="3944033" cy="987879"/>
          </a:xfrm>
        </p:spPr>
        <p:txBody>
          <a:bodyPr>
            <a:normAutofit/>
          </a:bodyPr>
          <a:lstStyle/>
          <a:p>
            <a:r>
              <a:rPr lang="ru-RU" sz="29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 шаг</a:t>
            </a:r>
            <a:endParaRPr lang="ru-RU" sz="29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1693" y="1020536"/>
            <a:ext cx="4050169" cy="434098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продукты для приготовления стейков (шницель) из курицы с соусом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26" y="73707"/>
            <a:ext cx="6412541" cy="296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2" r="39641" b="3558"/>
          <a:stretch/>
        </p:blipFill>
        <p:spPr bwMode="auto">
          <a:xfrm rot="5400000">
            <a:off x="3442596" y="492593"/>
            <a:ext cx="3140554" cy="873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5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91887"/>
            <a:ext cx="3846061" cy="35922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4-й шаг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5364" y="791936"/>
            <a:ext cx="4066499" cy="456958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стейки (шницель) из курицы. Раскладываем заготовки на противень рядами, отправляем в духовой шкаф. Для соуса нарезаем лук, морковь, добавляем томатную пасту, пассеруем 10-15 минут.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15" y="265112"/>
            <a:ext cx="2746772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33" y="4148819"/>
            <a:ext cx="3322638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59" y="116794"/>
            <a:ext cx="3346450" cy="726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52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1257"/>
            <a:ext cx="4074662" cy="71029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шаг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530" y="1061357"/>
            <a:ext cx="3959678" cy="225334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Готовим продукты для компота: курага и сахар.</a:t>
            </a:r>
            <a:endParaRPr lang="ru-RU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07" y="308910"/>
            <a:ext cx="6238775" cy="288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3" y="3620861"/>
            <a:ext cx="10217150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632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8081"/>
          <a:stretch/>
        </p:blipFill>
        <p:spPr bwMode="auto">
          <a:xfrm>
            <a:off x="114300" y="163285"/>
            <a:ext cx="3630386" cy="460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6096"/>
          <a:stretch/>
        </p:blipFill>
        <p:spPr bwMode="auto">
          <a:xfrm>
            <a:off x="8645979" y="1552572"/>
            <a:ext cx="3271157" cy="51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10694" y="163286"/>
            <a:ext cx="4449536" cy="5878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шаг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кастрюлю с кипящей водой засыпаем сахар и курагу.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перемешиваем. Варим 15-20 минут.</a:t>
            </a:r>
          </a:p>
          <a:p>
            <a:pPr marL="0" indent="0">
              <a:buNone/>
            </a:pP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0369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</TotalTime>
  <Words>208</Words>
  <Application>Microsoft Office PowerPoint</Application>
  <PresentationFormat>Произвольный</PresentationFormat>
  <Paragraphs>71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Аспект</vt:lpstr>
      <vt:lpstr>Государственное бюджетное общеобразовательное учреждение  лицей имени Героя Советского Союза П.И.Викулова  городского округа Сызрань Самарской области</vt:lpstr>
      <vt:lpstr>              Меню завтрака</vt:lpstr>
      <vt:lpstr>Приготовление макаронных изделий, стейка (шницель) из курицы с соусом и компота из кураги</vt:lpstr>
      <vt:lpstr>1-й шаг </vt:lpstr>
      <vt:lpstr>2-й шаг</vt:lpstr>
      <vt:lpstr>3-й шаг</vt:lpstr>
      <vt:lpstr>4-й шаг</vt:lpstr>
      <vt:lpstr>5 шаг</vt:lpstr>
      <vt:lpstr>Презентация PowerPoint</vt:lpstr>
      <vt:lpstr>Приятного аппетита!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«Вековская основная общеобразовательная школа»</dc:title>
  <dc:creator>packard bell</dc:creator>
  <cp:lastModifiedBy>Николай</cp:lastModifiedBy>
  <cp:revision>31</cp:revision>
  <dcterms:created xsi:type="dcterms:W3CDTF">2023-05-12T20:15:19Z</dcterms:created>
  <dcterms:modified xsi:type="dcterms:W3CDTF">2025-03-16T12:46:48Z</dcterms:modified>
</cp:coreProperties>
</file>